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3584C8-D872-4CD2-B35C-96181A277272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VISIT TO LABORATORIES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581400"/>
            <a:ext cx="8305800" cy="1752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III B. Sc. ZOOLOGY (TAMIL MEDIUM)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24.01.2019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6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45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Thermal Cycler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25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53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PCR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177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Sonicator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45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41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Transilluminator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76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21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Gel Documentation System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15259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08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Western Blot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4028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587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69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Department of Zoology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Ecotoxicology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028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err="1" smtClean="0">
                <a:solidFill>
                  <a:srgbClr val="FFC000"/>
                </a:solidFill>
              </a:rPr>
              <a:t>Cytogenetics</a:t>
            </a:r>
            <a:r>
              <a:rPr lang="en-US" dirty="0" smtClean="0">
                <a:solidFill>
                  <a:srgbClr val="FFC000"/>
                </a:solidFill>
              </a:rPr>
              <a:t>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69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67" y="685800"/>
            <a:ext cx="4043933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17" y="685800"/>
            <a:ext cx="4203853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70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Conservation Biology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691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Conservation Biology Laboratory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5023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97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09160"/>
          </a:xfrm>
        </p:spPr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Aquatic Biotechnology &amp; Live Feed Culture Laboratory</a:t>
            </a:r>
          </a:p>
          <a:p>
            <a:pPr marL="137160" indent="0" algn="ctr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263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Crustacean Biology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67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Crustacean Biology Laboratory</a:t>
            </a:r>
          </a:p>
          <a:p>
            <a:pPr marL="137160" indent="0" algn="ctr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841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Cancer Biology Laboratory</a:t>
            </a:r>
          </a:p>
          <a:p>
            <a:pPr marL="137160" indent="0" algn="ctr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76818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105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Nematology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209800"/>
            <a:ext cx="597535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05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Nematology </a:t>
            </a:r>
            <a:r>
              <a:rPr lang="en-US" dirty="0" smtClean="0">
                <a:solidFill>
                  <a:srgbClr val="FFC000"/>
                </a:solidFill>
              </a:rPr>
              <a:t>Laboratory</a:t>
            </a:r>
          </a:p>
          <a:p>
            <a:pPr marL="137160" indent="0" algn="ctr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24" y="2206161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583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6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Nirmala</a:t>
            </a:r>
            <a:r>
              <a:rPr lang="en-US" dirty="0" smtClean="0">
                <a:solidFill>
                  <a:srgbClr val="FFFF00"/>
                </a:solidFill>
              </a:rPr>
              <a:t> College for Women, Coimbatore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err="1" smtClean="0">
                <a:solidFill>
                  <a:srgbClr val="FFC000"/>
                </a:solidFill>
              </a:rPr>
              <a:t>Vermiculture</a:t>
            </a:r>
            <a:r>
              <a:rPr lang="en-US" dirty="0" smtClean="0">
                <a:solidFill>
                  <a:srgbClr val="FFC000"/>
                </a:solidFill>
              </a:rPr>
              <a:t> &amp; Vermicomposting Plant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109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err="1">
                <a:solidFill>
                  <a:srgbClr val="FFC000"/>
                </a:solidFill>
              </a:rPr>
              <a:t>Vermiculture</a:t>
            </a:r>
            <a:r>
              <a:rPr lang="en-US" dirty="0">
                <a:solidFill>
                  <a:srgbClr val="FFC000"/>
                </a:solidFill>
              </a:rPr>
              <a:t> &amp; Vermicomposting Plant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73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 smtClean="0">
                <a:solidFill>
                  <a:srgbClr val="FFFF00"/>
                </a:solidFill>
              </a:rPr>
              <a:t>Bharathiar</a:t>
            </a:r>
            <a:r>
              <a:rPr lang="en-US" dirty="0" smtClean="0">
                <a:solidFill>
                  <a:srgbClr val="FFFF00"/>
                </a:solidFill>
              </a:rPr>
              <a:t> University, Coimbatore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Instrumentation Room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55" y="2209800"/>
            <a:ext cx="5852472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206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15440"/>
            <a:ext cx="8229600" cy="4709160"/>
          </a:xfrm>
        </p:spPr>
        <p:txBody>
          <a:bodyPr/>
          <a:lstStyle/>
          <a:p>
            <a:pPr marL="137160" indent="0" algn="ctr">
              <a:buNone/>
            </a:pPr>
            <a:r>
              <a:rPr lang="en-US" dirty="0" err="1">
                <a:solidFill>
                  <a:srgbClr val="FFC000"/>
                </a:solidFill>
              </a:rPr>
              <a:t>Vermiculture</a:t>
            </a:r>
            <a:r>
              <a:rPr lang="en-US" dirty="0">
                <a:solidFill>
                  <a:srgbClr val="FFC000"/>
                </a:solidFill>
              </a:rPr>
              <a:t> &amp; Vermicomposting Plant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24274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955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err="1">
                <a:solidFill>
                  <a:srgbClr val="FFC000"/>
                </a:solidFill>
              </a:rPr>
              <a:t>Vermiculture</a:t>
            </a:r>
            <a:r>
              <a:rPr lang="en-US" dirty="0">
                <a:solidFill>
                  <a:srgbClr val="FFC000"/>
                </a:solidFill>
              </a:rPr>
              <a:t> &amp; Vermicomposting Plant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028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097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Apiary Unit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626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Apiary Unit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11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2" y="1600199"/>
            <a:ext cx="658368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58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82" y="1600199"/>
            <a:ext cx="658368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80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Incubator Shaker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32" y="2209800"/>
            <a:ext cx="5974400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54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531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3776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Hybrilinker</a:t>
            </a:r>
            <a:r>
              <a:rPr lang="en-US" dirty="0" smtClean="0">
                <a:solidFill>
                  <a:srgbClr val="FFC000"/>
                </a:solidFill>
              </a:rPr>
              <a:t> Oven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0963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22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Micro Centrifuge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21" y="2103120"/>
            <a:ext cx="60963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936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5105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High Performance Liquid Chromatography (HPLC)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720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</TotalTime>
  <Words>355</Words>
  <Application>Microsoft Office PowerPoint</Application>
  <PresentationFormat>On-screen Show (4:3)</PresentationFormat>
  <Paragraphs>61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Book Antiqua</vt:lpstr>
      <vt:lpstr>Lucida Sans</vt:lpstr>
      <vt:lpstr>Wingdings</vt:lpstr>
      <vt:lpstr>Wingdings 2</vt:lpstr>
      <vt:lpstr>Wingdings 3</vt:lpstr>
      <vt:lpstr>Apex</vt:lpstr>
      <vt:lpstr>VISIT TO LABORATORIES</vt:lpstr>
      <vt:lpstr>PowerPoint Presentation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Nirmala College for Women, Coimbatore</vt:lpstr>
      <vt:lpstr>Nirmala College for Women, Coimbatore</vt:lpstr>
      <vt:lpstr>Nirmala College for Women, Coimbatore</vt:lpstr>
      <vt:lpstr>Nirmala College for Women, Coimbatore</vt:lpstr>
      <vt:lpstr>Nirmala College for Women, Coimbatore</vt:lpstr>
      <vt:lpstr>Nirmala College for Women, Coimbatore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</dc:creator>
  <cp:lastModifiedBy>User</cp:lastModifiedBy>
  <cp:revision>29</cp:revision>
  <dcterms:created xsi:type="dcterms:W3CDTF">2019-08-01T19:17:16Z</dcterms:created>
  <dcterms:modified xsi:type="dcterms:W3CDTF">2019-09-26T09:22:21Z</dcterms:modified>
</cp:coreProperties>
</file>